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F79DA-8573-4C72-9341-2A90B132A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16DD45-D42B-40EC-B00A-906B0027E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01D525-B930-44F1-A661-96399BF6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FF4FB8-D7C1-4C9C-844D-CD3E8049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851D4E-0D46-482A-8939-E31D6EE4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65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7341B-96BF-4E73-847E-D1D76BC5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D58304-E7F5-49FD-ACFB-354091A11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A8D092-C65B-4A00-9CB2-FF748317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44F1F2-4C10-435E-95D7-C13A0281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38A1E2-9BB8-4DD4-8029-EB992FED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14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574B47-4D10-4660-BF78-1FFDDDEB2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FC8C16-4E62-4ED6-9980-293768F79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6B94E0-7BF1-438F-B8F0-A5C3C352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4DFC52-3051-4F99-852B-9CC5EA31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660B4E-900B-4FFD-9A67-AD814C55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25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AF702-6225-4274-9AD3-3A6F4C1C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B435FE-129A-44C4-97B6-52EBBDC9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FD4A5E-CD2F-4E98-BF29-826448D4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FFBE64-16B4-4B95-8D63-D3F48F66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57D077-1DFA-4C8C-BD0B-DCB38B77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7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5FA35-F73E-45A1-BF47-CB798C4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43DC85-F9A4-4C0C-A109-440BFB05D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C5CC2-8E6D-4488-8ADA-C2FEA8A5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706716-BE38-4955-9045-5F14D432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D4F1FC-A636-407B-A3AA-D94422F9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61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BF082-EE5C-4FA3-ACD4-050C5DB8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63AC59-297F-4653-A9EC-5755A8966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D33BE0-2BD2-4663-823C-423F82266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85A57C-BBAC-461D-BEED-7178BD34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38FFE3-61CB-4328-AD8F-DE6DD930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420605-64C0-4534-A89B-BF418CA8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EE04F-D0C0-40E1-86BB-975CF32B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F97C90-AE18-413E-ADA5-89D20FC56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983D2E-932F-4CE5-A5CE-11859A36B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72FDC1-B853-45EC-A908-23BEB5CAD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BC05B4-771D-4944-80F2-B3199B6C1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9A47E89-A70A-456F-B71E-2B5862EB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E7690C-107F-4FD3-9BB0-F39BD799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C58310-1EC8-4AC0-BE03-4A34B3D4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14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869E5-EE6E-4F89-AEC2-7FE0D5C2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00F40B-EA0E-4805-9EE2-B4413302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1984CB-4021-4B28-B8DB-C53C272C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20E408-0B7D-4E5E-8AA1-274CF651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E9A55E-F2C9-4BE7-9F96-5FDA0F08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1ABB80-1AC0-465D-A2B7-070BE57E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8374A4-95FF-4F59-AF27-DB1343FF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45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AC78F-A682-4D89-9AB4-459D7EE5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6A48FD-17B1-42E7-ADC3-C3FD0818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167189-E9CD-48E3-882C-7A126DF0D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568D64-AA89-4C78-98B7-68033663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E61803-BEE7-4789-B191-647B194C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42BCF7-BEEF-44C4-8E0F-62C012B5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73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DE58C-D63E-462E-BFD1-A3FA150F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68605F-0794-4201-B24B-251D3B238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6B7F20-DFDB-493E-81B4-2F5E0A1EF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FCB8E3-A55F-4431-A435-FF729F9C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E93AD8-DFBD-42C1-82B4-1E33C263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E48717-5F3D-4738-B324-5769006E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35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FA19C0A-119F-49DB-9DE9-13B147CB9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673F12-D67D-41C2-A993-00792ECCC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0675D-A6A1-4063-9267-1C16B2316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C502-EF2A-415F-BFB3-1561E76AFD31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C3D121-46E1-4FD1-B697-BF5AF4FFF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6B59F2-7B9B-4312-A9E9-4E7584C8D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6B1C-9AD4-42BB-9B6A-1A0928968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8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>
            <a:extLst>
              <a:ext uri="{FF2B5EF4-FFF2-40B4-BE49-F238E27FC236}">
                <a16:creationId xmlns:a16="http://schemas.microsoft.com/office/drawing/2014/main" id="{16FD7658-0B53-4A0A-83B8-08A8FEB4D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88244A9-3FB0-4F88-B086-3D56678BFF01}"/>
              </a:ext>
            </a:extLst>
          </p:cNvPr>
          <p:cNvSpPr/>
          <p:nvPr/>
        </p:nvSpPr>
        <p:spPr>
          <a:xfrm>
            <a:off x="0" y="2345"/>
            <a:ext cx="12192000" cy="68556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7" name="CaixaDeTexto 26">
            <a:extLst>
              <a:ext uri="{FF2B5EF4-FFF2-40B4-BE49-F238E27FC236}">
                <a16:creationId xmlns:a16="http://schemas.microsoft.com/office/drawing/2014/main" id="{35D28F55-799B-41E5-A690-902B63BC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2" y="2156704"/>
            <a:ext cx="7837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just" eaLnBrk="1" hangingPunct="1"/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EM CAIXA ALTA</a:t>
            </a:r>
          </a:p>
        </p:txBody>
      </p:sp>
      <p:sp>
        <p:nvSpPr>
          <p:cNvPr id="18" name="Retângulo 16">
            <a:extLst>
              <a:ext uri="{FF2B5EF4-FFF2-40B4-BE49-F238E27FC236}">
                <a16:creationId xmlns:a16="http://schemas.microsoft.com/office/drawing/2014/main" id="{2086FF16-4243-490E-A949-F7C319A48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731" y="4158322"/>
            <a:ext cx="60960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ctr" eaLnBrk="1" hangingPunct="1">
              <a:lnSpc>
                <a:spcPct val="150000"/>
              </a:lnSpc>
              <a:buSzPct val="68000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1º autor</a:t>
            </a:r>
          </a:p>
          <a:p>
            <a:pPr algn="ctr" eaLnBrk="1" hangingPunct="1">
              <a:lnSpc>
                <a:spcPct val="150000"/>
              </a:lnSpc>
              <a:buSzPct val="68000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2º autor</a:t>
            </a:r>
          </a:p>
          <a:p>
            <a:pPr algn="ctr" eaLnBrk="1" hangingPunct="1">
              <a:lnSpc>
                <a:spcPct val="150000"/>
              </a:lnSpc>
              <a:buSzPct val="68000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3º autor</a:t>
            </a:r>
          </a:p>
          <a:p>
            <a:pPr algn="ctr" eaLnBrk="1" hangingPunct="1">
              <a:lnSpc>
                <a:spcPct val="150000"/>
              </a:lnSpc>
              <a:buSzPct val="68000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4º autor</a:t>
            </a:r>
          </a:p>
          <a:p>
            <a:pPr algn="ctr" eaLnBrk="1" hangingPunct="1">
              <a:lnSpc>
                <a:spcPct val="150000"/>
              </a:lnSpc>
              <a:buSzPct val="68000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5º autor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BE08C804-FC2D-42E2-AEA6-54B4E0FD6A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0" y="0"/>
            <a:ext cx="4684542" cy="1857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99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18">
            <a:extLst>
              <a:ext uri="{FF2B5EF4-FFF2-40B4-BE49-F238E27FC236}">
                <a16:creationId xmlns:a16="http://schemas.microsoft.com/office/drawing/2014/main" id="{A8690145-AB9E-43CD-90ED-EAD1CC908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342256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aixaDeTexto 18">
            <a:extLst>
              <a:ext uri="{FF2B5EF4-FFF2-40B4-BE49-F238E27FC236}">
                <a16:creationId xmlns:a16="http://schemas.microsoft.com/office/drawing/2014/main" id="{F74C38E7-95ED-487C-A198-75984E46F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68146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aixaDeTexto 18">
            <a:extLst>
              <a:ext uri="{FF2B5EF4-FFF2-40B4-BE49-F238E27FC236}">
                <a16:creationId xmlns:a16="http://schemas.microsoft.com/office/drawing/2014/main" id="{F74C38E7-95ED-487C-A198-75984E46F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361891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18">
            <a:extLst>
              <a:ext uri="{FF2B5EF4-FFF2-40B4-BE49-F238E27FC236}">
                <a16:creationId xmlns:a16="http://schemas.microsoft.com/office/drawing/2014/main" id="{020FE2CF-426E-4521-AF69-6F6BEC578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58023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4C16B616-7D57-4C59-ABB4-7B0E7C4A69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52" y="1864702"/>
            <a:ext cx="4993298" cy="4993298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88244A9-3FB0-4F88-B086-3D56678BFF01}"/>
              </a:ext>
            </a:extLst>
          </p:cNvPr>
          <p:cNvSpPr/>
          <p:nvPr/>
        </p:nvSpPr>
        <p:spPr>
          <a:xfrm>
            <a:off x="0" y="2345"/>
            <a:ext cx="11971608" cy="68556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7911C00-04A1-43D5-A708-1BE84D0F10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3699803" y="0"/>
            <a:ext cx="4684542" cy="1857384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BB39A93-8540-4D10-B6EE-F34098378234}"/>
              </a:ext>
            </a:extLst>
          </p:cNvPr>
          <p:cNvSpPr/>
          <p:nvPr/>
        </p:nvSpPr>
        <p:spPr>
          <a:xfrm>
            <a:off x="4445185" y="2475911"/>
            <a:ext cx="34889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ço Reservado para Texto 3">
            <a:extLst>
              <a:ext uri="{FF2B5EF4-FFF2-40B4-BE49-F238E27FC236}">
                <a16:creationId xmlns:a16="http://schemas.microsoft.com/office/drawing/2014/main" id="{505DCD3F-118E-47B9-94D8-49C1422E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21" y="4708574"/>
            <a:ext cx="3314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 "/>
              </a:defRPr>
            </a:lvl1pPr>
            <a:lvl2pPr marL="685800" indent="-228600">
              <a:spcAft>
                <a:spcPts val="1000"/>
              </a:spcAft>
              <a:buClr>
                <a:schemeClr val="accent2"/>
              </a:buClr>
              <a:buChar char="–"/>
              <a:defRPr sz="1400">
                <a:solidFill>
                  <a:schemeClr val="tx1"/>
                </a:solidFill>
                <a:latin typeface="Arial "/>
              </a:defRPr>
            </a:lvl2pPr>
            <a:lvl3pPr marL="1143000" indent="-228600">
              <a:spcAft>
                <a:spcPts val="10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 "/>
              </a:defRPr>
            </a:lvl3pPr>
            <a:lvl4pPr marL="1600200" indent="-228600">
              <a:spcAft>
                <a:spcPts val="1000"/>
              </a:spcAft>
              <a:buClr>
                <a:srgbClr val="404040"/>
              </a:buClr>
              <a:buSzPct val="80000"/>
              <a:buFont typeface="Courier New" panose="02070309020205020404" pitchFamily="49" charset="0"/>
              <a:buChar char="o"/>
              <a:defRPr sz="1000">
                <a:solidFill>
                  <a:schemeClr val="tx1"/>
                </a:solidFill>
                <a:latin typeface="Arial "/>
              </a:defRPr>
            </a:lvl4pPr>
            <a:lvl5pPr marL="2057400" indent="-228600"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</a:pPr>
            <a:r>
              <a:rPr lang="pt-BR" alt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apresentador</a:t>
            </a:r>
          </a:p>
        </p:txBody>
      </p:sp>
      <p:sp>
        <p:nvSpPr>
          <p:cNvPr id="9" name="Espaço Reservado para Texto 4">
            <a:extLst>
              <a:ext uri="{FF2B5EF4-FFF2-40B4-BE49-F238E27FC236}">
                <a16:creationId xmlns:a16="http://schemas.microsoft.com/office/drawing/2014/main" id="{AECE752C-317B-40B8-A2C7-CFF02291B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46" y="5102274"/>
            <a:ext cx="3314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 "/>
              </a:defRPr>
            </a:lvl1pPr>
            <a:lvl2pPr marL="685800" indent="-228600">
              <a:spcAft>
                <a:spcPts val="1000"/>
              </a:spcAft>
              <a:buClr>
                <a:schemeClr val="accent2"/>
              </a:buClr>
              <a:buChar char="–"/>
              <a:defRPr sz="1400">
                <a:solidFill>
                  <a:schemeClr val="tx1"/>
                </a:solidFill>
                <a:latin typeface="Arial "/>
              </a:defRPr>
            </a:lvl2pPr>
            <a:lvl3pPr marL="1143000" indent="-228600">
              <a:spcAft>
                <a:spcPts val="10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 "/>
              </a:defRPr>
            </a:lvl3pPr>
            <a:lvl4pPr marL="1600200" indent="-228600">
              <a:spcAft>
                <a:spcPts val="1000"/>
              </a:spcAft>
              <a:buClr>
                <a:srgbClr val="404040"/>
              </a:buClr>
              <a:buSzPct val="80000"/>
              <a:buFont typeface="Courier New" panose="02070309020205020404" pitchFamily="49" charset="0"/>
              <a:buChar char="o"/>
              <a:defRPr sz="1000">
                <a:solidFill>
                  <a:schemeClr val="tx1"/>
                </a:solidFill>
                <a:latin typeface="Arial "/>
              </a:defRPr>
            </a:lvl4pPr>
            <a:lvl5pPr marL="2057400" indent="-228600"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</a:pPr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</a:p>
        </p:txBody>
      </p:sp>
      <p:grpSp>
        <p:nvGrpSpPr>
          <p:cNvPr id="10" name="Grupo 54" descr="Ícone de Pessoa">
            <a:extLst>
              <a:ext uri="{FF2B5EF4-FFF2-40B4-BE49-F238E27FC236}">
                <a16:creationId xmlns:a16="http://schemas.microsoft.com/office/drawing/2014/main" id="{72A5F39E-41A1-4320-94E0-23214B94887D}"/>
              </a:ext>
            </a:extLst>
          </p:cNvPr>
          <p:cNvGrpSpPr>
            <a:grpSpLocks/>
          </p:cNvGrpSpPr>
          <p:nvPr/>
        </p:nvGrpSpPr>
        <p:grpSpPr bwMode="auto">
          <a:xfrm>
            <a:off x="419809" y="4708574"/>
            <a:ext cx="298450" cy="296863"/>
            <a:chOff x="1334697" y="4580661"/>
            <a:chExt cx="360000" cy="360000"/>
          </a:xfrm>
        </p:grpSpPr>
        <p:grpSp>
          <p:nvGrpSpPr>
            <p:cNvPr id="11" name="Grupo 55">
              <a:extLst>
                <a:ext uri="{FF2B5EF4-FFF2-40B4-BE49-F238E27FC236}">
                  <a16:creationId xmlns:a16="http://schemas.microsoft.com/office/drawing/2014/main" id="{9EC5B739-7ACB-453D-B6BA-1BDDEA8792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012" y="4633770"/>
              <a:ext cx="180975" cy="231458"/>
              <a:chOff x="1443237" y="4633770"/>
              <a:chExt cx="180975" cy="231458"/>
            </a:xfrm>
          </p:grpSpPr>
          <p:sp>
            <p:nvSpPr>
              <p:cNvPr id="13" name="Forma Livre: Forma 12">
                <a:extLst>
                  <a:ext uri="{FF2B5EF4-FFF2-40B4-BE49-F238E27FC236}">
                    <a16:creationId xmlns:a16="http://schemas.microsoft.com/office/drawing/2014/main" id="{DBFFD053-A691-4464-A5C3-2F861D53AD93}"/>
                  </a:ext>
                </a:extLst>
              </p:cNvPr>
              <p:cNvSpPr/>
              <p:nvPr/>
            </p:nvSpPr>
            <p:spPr>
              <a:xfrm>
                <a:off x="1477559" y="4634564"/>
                <a:ext cx="114894" cy="113583"/>
              </a:xfrm>
              <a:custGeom>
                <a:avLst/>
                <a:gdLst>
                  <a:gd name="connsiteX0" fmla="*/ 118110 w 114300"/>
                  <a:gd name="connsiteY0" fmla="*/ 59055 h 114300"/>
                  <a:gd name="connsiteX1" fmla="*/ 59055 w 114300"/>
                  <a:gd name="connsiteY1" fmla="*/ 118110 h 114300"/>
                  <a:gd name="connsiteX2" fmla="*/ 0 w 114300"/>
                  <a:gd name="connsiteY2" fmla="*/ 59055 h 114300"/>
                  <a:gd name="connsiteX3" fmla="*/ 59055 w 114300"/>
                  <a:gd name="connsiteY3" fmla="*/ 0 h 114300"/>
                  <a:gd name="connsiteX4" fmla="*/ 118110 w 114300"/>
                  <a:gd name="connsiteY4" fmla="*/ 59055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8110" y="59055"/>
                    </a:moveTo>
                    <a:cubicBezTo>
                      <a:pt x="118110" y="91440"/>
                      <a:pt x="91440" y="118110"/>
                      <a:pt x="59055" y="118110"/>
                    </a:cubicBezTo>
                    <a:cubicBezTo>
                      <a:pt x="26670" y="118110"/>
                      <a:pt x="0" y="91440"/>
                      <a:pt x="0" y="59055"/>
                    </a:cubicBezTo>
                    <a:cubicBezTo>
                      <a:pt x="0" y="26670"/>
                      <a:pt x="26670" y="0"/>
                      <a:pt x="59055" y="0"/>
                    </a:cubicBezTo>
                    <a:cubicBezTo>
                      <a:pt x="91440" y="0"/>
                      <a:pt x="118110" y="25718"/>
                      <a:pt x="118110" y="59055"/>
                    </a:cubicBezTo>
                    <a:close/>
                  </a:path>
                </a:pathLst>
              </a:custGeom>
              <a:noFill/>
              <a:ln w="23813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Forma livre: Forma 58">
                <a:extLst>
                  <a:ext uri="{FF2B5EF4-FFF2-40B4-BE49-F238E27FC236}">
                    <a16:creationId xmlns:a16="http://schemas.microsoft.com/office/drawing/2014/main" id="{CD518208-2F71-45C9-A6DB-569631A4FD6E}"/>
                  </a:ext>
                </a:extLst>
              </p:cNvPr>
              <p:cNvSpPr/>
              <p:nvPr/>
            </p:nvSpPr>
            <p:spPr>
              <a:xfrm>
                <a:off x="1443091" y="4798201"/>
                <a:ext cx="181916" cy="67379"/>
              </a:xfrm>
              <a:custGeom>
                <a:avLst/>
                <a:gdLst>
                  <a:gd name="connsiteX0" fmla="*/ 0 w 180975"/>
                  <a:gd name="connsiteY0" fmla="*/ 72390 h 66675"/>
                  <a:gd name="connsiteX1" fmla="*/ 94298 w 180975"/>
                  <a:gd name="connsiteY1" fmla="*/ 0 h 66675"/>
                  <a:gd name="connsiteX2" fmla="*/ 188595 w 180975"/>
                  <a:gd name="connsiteY2" fmla="*/ 7239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975" h="66675">
                    <a:moveTo>
                      <a:pt x="0" y="72390"/>
                    </a:moveTo>
                    <a:cubicBezTo>
                      <a:pt x="0" y="20955"/>
                      <a:pt x="41910" y="0"/>
                      <a:pt x="94298" y="0"/>
                    </a:cubicBezTo>
                    <a:cubicBezTo>
                      <a:pt x="146685" y="0"/>
                      <a:pt x="188595" y="20955"/>
                      <a:pt x="188595" y="72390"/>
                    </a:cubicBezTo>
                  </a:path>
                </a:pathLst>
              </a:custGeom>
              <a:noFill/>
              <a:ln w="23813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16B25647-C571-4410-80C3-EBE8A8DBD59E}"/>
                </a:ext>
              </a:extLst>
            </p:cNvPr>
            <p:cNvSpPr/>
            <p:nvPr/>
          </p:nvSpPr>
          <p:spPr>
            <a:xfrm>
              <a:off x="1334697" y="4580661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83322 w 360000"/>
                <a:gd name="connsiteY1" fmla="*/ 0 h 360000"/>
                <a:gd name="connsiteX2" fmla="*/ 83322 w 360000"/>
                <a:gd name="connsiteY2" fmla="*/ 68850 h 360000"/>
                <a:gd name="connsiteX3" fmla="*/ 276679 w 360000"/>
                <a:gd name="connsiteY3" fmla="*/ 68850 h 360000"/>
                <a:gd name="connsiteX4" fmla="*/ 276679 w 360000"/>
                <a:gd name="connsiteY4" fmla="*/ 0 h 360000"/>
                <a:gd name="connsiteX5" fmla="*/ 360000 w 360000"/>
                <a:gd name="connsiteY5" fmla="*/ 0 h 360000"/>
                <a:gd name="connsiteX6" fmla="*/ 360000 w 360000"/>
                <a:gd name="connsiteY6" fmla="*/ 360000 h 360000"/>
                <a:gd name="connsiteX7" fmla="*/ 0 w 360000"/>
                <a:gd name="connsiteY7" fmla="*/ 360000 h 360000"/>
                <a:gd name="connsiteX0" fmla="*/ 276679 w 368119"/>
                <a:gd name="connsiteY0" fmla="*/ 68850 h 360000"/>
                <a:gd name="connsiteX1" fmla="*/ 276679 w 368119"/>
                <a:gd name="connsiteY1" fmla="*/ 0 h 360000"/>
                <a:gd name="connsiteX2" fmla="*/ 360000 w 368119"/>
                <a:gd name="connsiteY2" fmla="*/ 0 h 360000"/>
                <a:gd name="connsiteX3" fmla="*/ 360000 w 368119"/>
                <a:gd name="connsiteY3" fmla="*/ 360000 h 360000"/>
                <a:gd name="connsiteX4" fmla="*/ 0 w 368119"/>
                <a:gd name="connsiteY4" fmla="*/ 360000 h 360000"/>
                <a:gd name="connsiteX5" fmla="*/ 0 w 368119"/>
                <a:gd name="connsiteY5" fmla="*/ 0 h 360000"/>
                <a:gd name="connsiteX6" fmla="*/ 83322 w 368119"/>
                <a:gd name="connsiteY6" fmla="*/ 0 h 360000"/>
                <a:gd name="connsiteX7" fmla="*/ 83322 w 368119"/>
                <a:gd name="connsiteY7" fmla="*/ 68850 h 360000"/>
                <a:gd name="connsiteX8" fmla="*/ 368119 w 368119"/>
                <a:gd name="connsiteY8" fmla="*/ 16029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7" fmla="*/ 83322 w 360000"/>
                <a:gd name="connsiteY7" fmla="*/ 6885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0" fmla="*/ 276679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83322 w 360000"/>
                <a:gd name="connsiteY5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000" h="360000">
                  <a:moveTo>
                    <a:pt x="276679" y="0"/>
                  </a:moveTo>
                  <a:lnTo>
                    <a:pt x="360000" y="0"/>
                  </a:ln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83322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upo 49" descr="Ícone de Email">
            <a:extLst>
              <a:ext uri="{FF2B5EF4-FFF2-40B4-BE49-F238E27FC236}">
                <a16:creationId xmlns:a16="http://schemas.microsoft.com/office/drawing/2014/main" id="{093D6F23-3A04-41DA-A00C-F19EE90B07D8}"/>
              </a:ext>
            </a:extLst>
          </p:cNvPr>
          <p:cNvGrpSpPr>
            <a:grpSpLocks/>
          </p:cNvGrpSpPr>
          <p:nvPr/>
        </p:nvGrpSpPr>
        <p:grpSpPr bwMode="auto">
          <a:xfrm>
            <a:off x="422984" y="5113387"/>
            <a:ext cx="296862" cy="296862"/>
            <a:chOff x="1334697" y="5102537"/>
            <a:chExt cx="360000" cy="360000"/>
          </a:xfrm>
        </p:grpSpPr>
        <p:grpSp>
          <p:nvGrpSpPr>
            <p:cNvPr id="20" name="Grupo 50">
              <a:extLst>
                <a:ext uri="{FF2B5EF4-FFF2-40B4-BE49-F238E27FC236}">
                  <a16:creationId xmlns:a16="http://schemas.microsoft.com/office/drawing/2014/main" id="{D430E8F7-74D0-4197-9274-A21578B397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3695" y="5129259"/>
              <a:ext cx="257175" cy="257175"/>
              <a:chOff x="1423220" y="5138784"/>
              <a:chExt cx="257175" cy="257175"/>
            </a:xfrm>
          </p:grpSpPr>
          <p:sp>
            <p:nvSpPr>
              <p:cNvPr id="22" name="Forma Livre: Forma 21">
                <a:extLst>
                  <a:ext uri="{FF2B5EF4-FFF2-40B4-BE49-F238E27FC236}">
                    <a16:creationId xmlns:a16="http://schemas.microsoft.com/office/drawing/2014/main" id="{FE75B04B-B9F9-45DA-B3F3-A721035B346E}"/>
                  </a:ext>
                </a:extLst>
              </p:cNvPr>
              <p:cNvSpPr/>
              <p:nvPr/>
            </p:nvSpPr>
            <p:spPr>
              <a:xfrm>
                <a:off x="1423152" y="5139014"/>
                <a:ext cx="257968" cy="256042"/>
              </a:xfrm>
              <a:custGeom>
                <a:avLst/>
                <a:gdLst>
                  <a:gd name="connsiteX0" fmla="*/ 0 w 257175"/>
                  <a:gd name="connsiteY0" fmla="*/ 163664 h 257175"/>
                  <a:gd name="connsiteX1" fmla="*/ 163664 w 257175"/>
                  <a:gd name="connsiteY1" fmla="*/ 0 h 257175"/>
                  <a:gd name="connsiteX2" fmla="*/ 261323 w 257175"/>
                  <a:gd name="connsiteY2" fmla="*/ 97659 h 257175"/>
                  <a:gd name="connsiteX3" fmla="*/ 97659 w 257175"/>
                  <a:gd name="connsiteY3" fmla="*/ 261323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75" h="257175">
                    <a:moveTo>
                      <a:pt x="0" y="163664"/>
                    </a:moveTo>
                    <a:lnTo>
                      <a:pt x="163664" y="0"/>
                    </a:lnTo>
                    <a:lnTo>
                      <a:pt x="261323" y="97659"/>
                    </a:lnTo>
                    <a:lnTo>
                      <a:pt x="97659" y="261323"/>
                    </a:lnTo>
                    <a:close/>
                  </a:path>
                </a:pathLst>
              </a:custGeom>
              <a:noFill/>
              <a:ln w="23813" cap="flat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orma livre: Forma 53">
                <a:extLst>
                  <a:ext uri="{FF2B5EF4-FFF2-40B4-BE49-F238E27FC236}">
                    <a16:creationId xmlns:a16="http://schemas.microsoft.com/office/drawing/2014/main" id="{D2F6EA55-B941-4903-80E6-1559A907827C}"/>
                  </a:ext>
                </a:extLst>
              </p:cNvPr>
              <p:cNvSpPr/>
              <p:nvPr/>
            </p:nvSpPr>
            <p:spPr>
              <a:xfrm>
                <a:off x="1427002" y="5144789"/>
                <a:ext cx="161711" cy="161711"/>
              </a:xfrm>
              <a:custGeom>
                <a:avLst/>
                <a:gdLst>
                  <a:gd name="connsiteX0" fmla="*/ 0 w 161925"/>
                  <a:gd name="connsiteY0" fmla="*/ 162878 h 161925"/>
                  <a:gd name="connsiteX1" fmla="*/ 141923 w 161925"/>
                  <a:gd name="connsiteY1" fmla="*/ 135255 h 161925"/>
                  <a:gd name="connsiteX2" fmla="*/ 162878 w 161925"/>
                  <a:gd name="connsiteY2" fmla="*/ 0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925" h="161925">
                    <a:moveTo>
                      <a:pt x="0" y="162878"/>
                    </a:moveTo>
                    <a:lnTo>
                      <a:pt x="141923" y="135255"/>
                    </a:lnTo>
                    <a:lnTo>
                      <a:pt x="162878" y="0"/>
                    </a:lnTo>
                  </a:path>
                </a:pathLst>
              </a:custGeom>
              <a:noFill/>
              <a:ln w="23813" cap="flat">
                <a:solidFill>
                  <a:schemeClr val="accent1">
                    <a:lumMod val="75000"/>
                  </a:schemeClr>
                </a:solidFill>
                <a:prstDash val="solid"/>
                <a:round/>
              </a:ln>
            </p:spPr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9872F1A2-440A-464B-92A0-08220E42F3BE}"/>
                </a:ext>
              </a:extLst>
            </p:cNvPr>
            <p:cNvSpPr/>
            <p:nvPr/>
          </p:nvSpPr>
          <p:spPr>
            <a:xfrm>
              <a:off x="1334697" y="5102537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7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aixaDeTexto 18">
            <a:extLst>
              <a:ext uri="{FF2B5EF4-FFF2-40B4-BE49-F238E27FC236}">
                <a16:creationId xmlns:a16="http://schemas.microsoft.com/office/drawing/2014/main" id="{B1ACF720-3514-43CB-B0CC-810B20DE9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8" name="CaixaDeTexto 1">
            <a:extLst>
              <a:ext uri="{FF2B5EF4-FFF2-40B4-BE49-F238E27FC236}">
                <a16:creationId xmlns:a16="http://schemas.microsoft.com/office/drawing/2014/main" id="{53AEBC70-2266-4C45-BA23-8AF006999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260475"/>
            <a:ext cx="682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just"/>
            <a:r>
              <a:rPr lang="pt-BR" altLang="pt-BR" dirty="0"/>
              <a:t>O número de slides destinado a cada tópico pode ser modificado por cada autor para adequar-se melhor a sua necessidade.</a:t>
            </a:r>
          </a:p>
        </p:txBody>
      </p:sp>
    </p:spTree>
    <p:extLst>
      <p:ext uri="{BB962C8B-B14F-4D97-AF65-F5344CB8AC3E}">
        <p14:creationId xmlns:p14="http://schemas.microsoft.com/office/powerpoint/2010/main" val="5394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aixaDeTexto 18">
            <a:extLst>
              <a:ext uri="{FF2B5EF4-FFF2-40B4-BE49-F238E27FC236}">
                <a16:creationId xmlns:a16="http://schemas.microsoft.com/office/drawing/2014/main" id="{B1ACF720-3514-43CB-B0CC-810B20DE9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14573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CaixaDeTexto 18">
            <a:extLst>
              <a:ext uri="{FF2B5EF4-FFF2-40B4-BE49-F238E27FC236}">
                <a16:creationId xmlns:a16="http://schemas.microsoft.com/office/drawing/2014/main" id="{B1ACF720-3514-43CB-B0CC-810B20DE9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56111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aixaDeTexto 18">
            <a:extLst>
              <a:ext uri="{FF2B5EF4-FFF2-40B4-BE49-F238E27FC236}">
                <a16:creationId xmlns:a16="http://schemas.microsoft.com/office/drawing/2014/main" id="{8C1597E0-5889-4E7F-BEDE-2445974F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7613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aixaDeTexto 18">
            <a:extLst>
              <a:ext uri="{FF2B5EF4-FFF2-40B4-BE49-F238E27FC236}">
                <a16:creationId xmlns:a16="http://schemas.microsoft.com/office/drawing/2014/main" id="{8C1597E0-5889-4E7F-BEDE-2445974F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03048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aixaDeTexto 18">
            <a:extLst>
              <a:ext uri="{FF2B5EF4-FFF2-40B4-BE49-F238E27FC236}">
                <a16:creationId xmlns:a16="http://schemas.microsoft.com/office/drawing/2014/main" id="{8C1597E0-5889-4E7F-BEDE-2445974F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58245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18">
            <a:extLst>
              <a:ext uri="{FF2B5EF4-FFF2-40B4-BE49-F238E27FC236}">
                <a16:creationId xmlns:a16="http://schemas.microsoft.com/office/drawing/2014/main" id="{A8690145-AB9E-43CD-90ED-EAD1CC908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222563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3A161FE-72B1-4CF5-A698-5FF797BFB7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7" b="20784"/>
          <a:stretch/>
        </p:blipFill>
        <p:spPr>
          <a:xfrm>
            <a:off x="8117058" y="211017"/>
            <a:ext cx="3882684" cy="1539454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D8BBFDE-71A4-4159-B1AA-7015A7AB98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108473 w 12192000"/>
              <a:gd name="connsiteY8" fmla="*/ 139797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857250 w 12192000"/>
              <a:gd name="connsiteY6" fmla="*/ 6000750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125730 w 12192000"/>
              <a:gd name="connsiteY5" fmla="*/ 125730 h 6858000"/>
              <a:gd name="connsiteX6" fmla="*/ 111662 w 12192000"/>
              <a:gd name="connsiteY6" fmla="*/ 6774473 h 6858000"/>
              <a:gd name="connsiteX7" fmla="*/ 12066270 w 12192000"/>
              <a:gd name="connsiteY7" fmla="*/ 6718202 h 6858000"/>
              <a:gd name="connsiteX8" fmla="*/ 12080338 w 12192000"/>
              <a:gd name="connsiteY8" fmla="*/ 125729 h 6858000"/>
              <a:gd name="connsiteX9" fmla="*/ 125730 w 12192000"/>
              <a:gd name="connsiteY9" fmla="*/ 1257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125730" y="125730"/>
                </a:moveTo>
                <a:cubicBezTo>
                  <a:pt x="121041" y="2341978"/>
                  <a:pt x="116351" y="4558225"/>
                  <a:pt x="111662" y="6774473"/>
                </a:cubicBezTo>
                <a:lnTo>
                  <a:pt x="12066270" y="6718202"/>
                </a:lnTo>
                <a:cubicBezTo>
                  <a:pt x="12070959" y="4520711"/>
                  <a:pt x="12075649" y="2323220"/>
                  <a:pt x="12080338" y="125729"/>
                </a:cubicBezTo>
                <a:lnTo>
                  <a:pt x="125730" y="125730"/>
                </a:lnTo>
                <a:close/>
              </a:path>
            </a:pathLst>
          </a:custGeom>
          <a:ln w="31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18">
            <a:extLst>
              <a:ext uri="{FF2B5EF4-FFF2-40B4-BE49-F238E27FC236}">
                <a16:creationId xmlns:a16="http://schemas.microsoft.com/office/drawing/2014/main" id="{A8690145-AB9E-43CD-90ED-EAD1CC908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06388"/>
            <a:ext cx="723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eaLnBrk="1" hangingPunct="1"/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1708348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79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Anderson Costa</dc:creator>
  <cp:lastModifiedBy>Anderson Costa</cp:lastModifiedBy>
  <cp:revision>6</cp:revision>
  <dcterms:created xsi:type="dcterms:W3CDTF">2020-09-04T01:18:11Z</dcterms:created>
  <dcterms:modified xsi:type="dcterms:W3CDTF">2020-09-04T02:10:54Z</dcterms:modified>
</cp:coreProperties>
</file>